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093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484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4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41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851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600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501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618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66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0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595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29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862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02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72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87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776337-88A0-47B6-AF10-BA40282BBCC3}" type="datetimeFigureOut">
              <a:rPr lang="de-DE" smtClean="0"/>
              <a:t>15.12.2021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B16958E-24E0-49F4-9A8B-DF8400E861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078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latin typeface="Tw Cen MT" panose="020B0602020104020603" pitchFamily="34" charset="0"/>
              </a:rPr>
              <a:t>Untamed</a:t>
            </a:r>
            <a:r>
              <a:rPr lang="de-DE" dirty="0" smtClean="0">
                <a:latin typeface="Tw Cen MT" panose="020B0602020104020603" pitchFamily="34" charset="0"/>
              </a:rPr>
              <a:t> </a:t>
            </a:r>
            <a:r>
              <a:rPr lang="de-DE" dirty="0" err="1" smtClean="0">
                <a:latin typeface="Tw Cen MT" panose="020B0602020104020603" pitchFamily="34" charset="0"/>
              </a:rPr>
              <a:t>Seas</a:t>
            </a:r>
            <a:endParaRPr lang="de-DE" dirty="0">
              <a:latin typeface="Tw Cen MT" panose="020B06020201040206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Ein Kooperatives Hybrid-Abenteuer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8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Map</a:t>
            </a:r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 / Exploration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40" y="1995733"/>
            <a:ext cx="4664617" cy="4059237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26F0DAA-E5C6-4EDF-AAFA-12AF8A931C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995733"/>
            <a:ext cx="3314659" cy="26091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9095">
            <a:off x="2992843" y="3801156"/>
            <a:ext cx="2675263" cy="2719851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4489574" y="2814021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Dialogue</a:t>
            </a:r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 System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33" y="2377955"/>
            <a:ext cx="5022890" cy="2715725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E078099-E9FE-4C71-9474-D0148EB4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377955"/>
            <a:ext cx="2637687" cy="2715725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4099134" y="3501359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D0050AE-E9C8-4722-A8D5-D8D8BFD51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52" y="5093680"/>
            <a:ext cx="5295423" cy="12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5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98" y="-142503"/>
            <a:ext cx="5239305" cy="370459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3" y="-97943"/>
            <a:ext cx="4905994" cy="346891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70" y="-142503"/>
            <a:ext cx="5146577" cy="36390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1"/>
                </a:solidFill>
                <a:latin typeface="Tw Cen MT" panose="020B0602020104020603" pitchFamily="34" charset="0"/>
              </a:rPr>
              <a:t>Characters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5822" y="1700396"/>
            <a:ext cx="3197088" cy="426278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75" y="2233244"/>
            <a:ext cx="4521556" cy="3197089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5081073" y="3597329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52" y="2831123"/>
            <a:ext cx="1850157" cy="11979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775">
            <a:off x="9678444" y="2888351"/>
            <a:ext cx="1825614" cy="118209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976" y="4117351"/>
            <a:ext cx="1860878" cy="120492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9668">
            <a:off x="6604826" y="4673916"/>
            <a:ext cx="2915768" cy="18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App (Sketches)</a:t>
            </a:r>
            <a:endParaRPr lang="de-DE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55" y="1674638"/>
            <a:ext cx="2667932" cy="3798985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99" y="1674638"/>
            <a:ext cx="2717330" cy="379898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7" y="1679208"/>
            <a:ext cx="3794415" cy="3794415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4441950" y="3339671"/>
            <a:ext cx="1852246" cy="468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08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17</Words>
  <Application>Microsoft Office PowerPoint</Application>
  <PresentationFormat>Breitbild</PresentationFormat>
  <Paragraphs>8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Calisto MT</vt:lpstr>
      <vt:lpstr>Trebuchet MS</vt:lpstr>
      <vt:lpstr>Tw Cen MT</vt:lpstr>
      <vt:lpstr>Wingdings 2</vt:lpstr>
      <vt:lpstr>Schiefer</vt:lpstr>
      <vt:lpstr>Untamed Seas</vt:lpstr>
      <vt:lpstr>Map / Exploration</vt:lpstr>
      <vt:lpstr>Dialogue System</vt:lpstr>
      <vt:lpstr>Characters</vt:lpstr>
      <vt:lpstr>App (Sketches)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Untamed Seas</dc:title>
  <dc:creator>Jan Bartels</dc:creator>
  <cp:lastModifiedBy>Jan Bartels</cp:lastModifiedBy>
  <cp:revision>5</cp:revision>
  <dcterms:created xsi:type="dcterms:W3CDTF">2021-12-15T22:10:50Z</dcterms:created>
  <dcterms:modified xsi:type="dcterms:W3CDTF">2021-12-15T23:07:30Z</dcterms:modified>
</cp:coreProperties>
</file>